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10058400" cx="7315200"/>
  <p:notesSz cx="7315200" cy="9601200"/>
  <p:embeddedFontLst>
    <p:embeddedFont>
      <p:font typeface="Arial Narrow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5" roundtripDataSignature="AMtx7mgfJsa1zLKuGxXXtMjeHK2l/bh2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font" Target="fonts/ArialNarrow-bold.fntdata"/><Relationship Id="rId41" Type="http://schemas.openxmlformats.org/officeDocument/2006/relationships/font" Target="fonts/ArialNarrow-regular.fntdata"/><Relationship Id="rId22" Type="http://schemas.openxmlformats.org/officeDocument/2006/relationships/slide" Target="slides/slide18.xml"/><Relationship Id="rId44" Type="http://schemas.openxmlformats.org/officeDocument/2006/relationships/font" Target="fonts/ArialNarrow-boldItalic.fntdata"/><Relationship Id="rId21" Type="http://schemas.openxmlformats.org/officeDocument/2006/relationships/slide" Target="slides/slide17.xml"/><Relationship Id="rId43" Type="http://schemas.openxmlformats.org/officeDocument/2006/relationships/font" Target="fonts/ArialNarrow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5"/>
          <p:cNvSpPr txBox="1"/>
          <p:nvPr>
            <p:ph type="ctrTitle"/>
          </p:nvPr>
        </p:nvSpPr>
        <p:spPr>
          <a:xfrm>
            <a:off x="548640" y="1646133"/>
            <a:ext cx="6217920" cy="35018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5"/>
          <p:cNvSpPr txBox="1"/>
          <p:nvPr>
            <p:ph idx="1" type="subTitle"/>
          </p:nvPr>
        </p:nvSpPr>
        <p:spPr>
          <a:xfrm>
            <a:off x="914400" y="5282989"/>
            <a:ext cx="5486400" cy="2428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9pPr>
          </a:lstStyle>
          <a:p/>
        </p:txBody>
      </p:sp>
      <p:sp>
        <p:nvSpPr>
          <p:cNvPr id="14" name="Google Shape;14;p55"/>
          <p:cNvSpPr txBox="1"/>
          <p:nvPr>
            <p:ph idx="10" type="dt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5"/>
          <p:cNvSpPr txBox="1"/>
          <p:nvPr>
            <p:ph idx="11" type="ftr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5"/>
          <p:cNvSpPr txBox="1"/>
          <p:nvPr>
            <p:ph idx="12" type="sldNum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4"/>
          <p:cNvSpPr txBox="1"/>
          <p:nvPr>
            <p:ph type="title"/>
          </p:nvPr>
        </p:nvSpPr>
        <p:spPr>
          <a:xfrm>
            <a:off x="502920" y="535519"/>
            <a:ext cx="6309360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4"/>
          <p:cNvSpPr txBox="1"/>
          <p:nvPr>
            <p:ph idx="1" type="body"/>
          </p:nvPr>
        </p:nvSpPr>
        <p:spPr>
          <a:xfrm rot="5400000">
            <a:off x="466619" y="2713885"/>
            <a:ext cx="6381962" cy="630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64"/>
          <p:cNvSpPr txBox="1"/>
          <p:nvPr>
            <p:ph idx="10" type="dt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4"/>
          <p:cNvSpPr txBox="1"/>
          <p:nvPr>
            <p:ph idx="11" type="ftr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4"/>
          <p:cNvSpPr txBox="1"/>
          <p:nvPr>
            <p:ph idx="12" type="sldNum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5"/>
          <p:cNvSpPr txBox="1"/>
          <p:nvPr>
            <p:ph type="title"/>
          </p:nvPr>
        </p:nvSpPr>
        <p:spPr>
          <a:xfrm rot="5400000">
            <a:off x="1761596" y="4008861"/>
            <a:ext cx="8524029" cy="15773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5"/>
          <p:cNvSpPr txBox="1"/>
          <p:nvPr>
            <p:ph idx="1" type="body"/>
          </p:nvPr>
        </p:nvSpPr>
        <p:spPr>
          <a:xfrm rot="5400000">
            <a:off x="-1438804" y="2477241"/>
            <a:ext cx="8524029" cy="464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65"/>
          <p:cNvSpPr txBox="1"/>
          <p:nvPr>
            <p:ph idx="10" type="dt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5"/>
          <p:cNvSpPr txBox="1"/>
          <p:nvPr>
            <p:ph idx="11" type="ftr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5"/>
          <p:cNvSpPr txBox="1"/>
          <p:nvPr>
            <p:ph idx="12" type="sldNum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6"/>
          <p:cNvSpPr txBox="1"/>
          <p:nvPr>
            <p:ph type="title"/>
          </p:nvPr>
        </p:nvSpPr>
        <p:spPr>
          <a:xfrm>
            <a:off x="502920" y="535519"/>
            <a:ext cx="6309360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6"/>
          <p:cNvSpPr txBox="1"/>
          <p:nvPr>
            <p:ph idx="1" type="body"/>
          </p:nvPr>
        </p:nvSpPr>
        <p:spPr>
          <a:xfrm>
            <a:off x="502920" y="2677584"/>
            <a:ext cx="630936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6"/>
          <p:cNvSpPr txBox="1"/>
          <p:nvPr>
            <p:ph idx="10" type="dt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6"/>
          <p:cNvSpPr txBox="1"/>
          <p:nvPr>
            <p:ph idx="11" type="ftr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6"/>
          <p:cNvSpPr txBox="1"/>
          <p:nvPr>
            <p:ph idx="12" type="sldNum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7"/>
          <p:cNvSpPr txBox="1"/>
          <p:nvPr>
            <p:ph type="title"/>
          </p:nvPr>
        </p:nvSpPr>
        <p:spPr>
          <a:xfrm>
            <a:off x="499110" y="2507618"/>
            <a:ext cx="6309360" cy="41840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7"/>
          <p:cNvSpPr txBox="1"/>
          <p:nvPr>
            <p:ph idx="1" type="body"/>
          </p:nvPr>
        </p:nvSpPr>
        <p:spPr>
          <a:xfrm>
            <a:off x="499110" y="6731215"/>
            <a:ext cx="6309360" cy="22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44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28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7"/>
          <p:cNvSpPr txBox="1"/>
          <p:nvPr>
            <p:ph idx="10" type="dt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7"/>
          <p:cNvSpPr txBox="1"/>
          <p:nvPr>
            <p:ph idx="11" type="ftr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7"/>
          <p:cNvSpPr txBox="1"/>
          <p:nvPr>
            <p:ph idx="12" type="sldNum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8"/>
          <p:cNvSpPr txBox="1"/>
          <p:nvPr>
            <p:ph type="title"/>
          </p:nvPr>
        </p:nvSpPr>
        <p:spPr>
          <a:xfrm>
            <a:off x="502920" y="535519"/>
            <a:ext cx="6309360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8"/>
          <p:cNvSpPr txBox="1"/>
          <p:nvPr>
            <p:ph idx="1" type="body"/>
          </p:nvPr>
        </p:nvSpPr>
        <p:spPr>
          <a:xfrm>
            <a:off x="502920" y="2677584"/>
            <a:ext cx="310896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8"/>
          <p:cNvSpPr txBox="1"/>
          <p:nvPr>
            <p:ph idx="2" type="body"/>
          </p:nvPr>
        </p:nvSpPr>
        <p:spPr>
          <a:xfrm>
            <a:off x="3703320" y="2677584"/>
            <a:ext cx="310896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8"/>
          <p:cNvSpPr txBox="1"/>
          <p:nvPr>
            <p:ph idx="10" type="dt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8"/>
          <p:cNvSpPr txBox="1"/>
          <p:nvPr>
            <p:ph idx="11" type="ftr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8"/>
          <p:cNvSpPr txBox="1"/>
          <p:nvPr>
            <p:ph idx="12" type="sldNum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9"/>
          <p:cNvSpPr txBox="1"/>
          <p:nvPr>
            <p:ph type="title"/>
          </p:nvPr>
        </p:nvSpPr>
        <p:spPr>
          <a:xfrm>
            <a:off x="503873" y="535519"/>
            <a:ext cx="6309360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9"/>
          <p:cNvSpPr txBox="1"/>
          <p:nvPr>
            <p:ph idx="1" type="body"/>
          </p:nvPr>
        </p:nvSpPr>
        <p:spPr>
          <a:xfrm>
            <a:off x="503874" y="2465706"/>
            <a:ext cx="3094672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44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9pPr>
          </a:lstStyle>
          <a:p/>
        </p:txBody>
      </p:sp>
      <p:sp>
        <p:nvSpPr>
          <p:cNvPr id="39" name="Google Shape;39;p59"/>
          <p:cNvSpPr txBox="1"/>
          <p:nvPr>
            <p:ph idx="2" type="body"/>
          </p:nvPr>
        </p:nvSpPr>
        <p:spPr>
          <a:xfrm>
            <a:off x="503874" y="3674110"/>
            <a:ext cx="3094672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9"/>
          <p:cNvSpPr txBox="1"/>
          <p:nvPr>
            <p:ph idx="3" type="body"/>
          </p:nvPr>
        </p:nvSpPr>
        <p:spPr>
          <a:xfrm>
            <a:off x="3703320" y="2465706"/>
            <a:ext cx="3109913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44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280"/>
            </a:lvl9pPr>
          </a:lstStyle>
          <a:p/>
        </p:txBody>
      </p:sp>
      <p:sp>
        <p:nvSpPr>
          <p:cNvPr id="41" name="Google Shape;41;p59"/>
          <p:cNvSpPr txBox="1"/>
          <p:nvPr>
            <p:ph idx="4" type="body"/>
          </p:nvPr>
        </p:nvSpPr>
        <p:spPr>
          <a:xfrm>
            <a:off x="3703320" y="3674110"/>
            <a:ext cx="3109913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9"/>
          <p:cNvSpPr txBox="1"/>
          <p:nvPr>
            <p:ph idx="10" type="dt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9"/>
          <p:cNvSpPr txBox="1"/>
          <p:nvPr>
            <p:ph idx="11" type="ftr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9"/>
          <p:cNvSpPr txBox="1"/>
          <p:nvPr>
            <p:ph idx="12" type="sldNum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0"/>
          <p:cNvSpPr txBox="1"/>
          <p:nvPr>
            <p:ph type="title"/>
          </p:nvPr>
        </p:nvSpPr>
        <p:spPr>
          <a:xfrm>
            <a:off x="502920" y="535519"/>
            <a:ext cx="6309360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0"/>
          <p:cNvSpPr txBox="1"/>
          <p:nvPr>
            <p:ph idx="10" type="dt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0"/>
          <p:cNvSpPr txBox="1"/>
          <p:nvPr>
            <p:ph idx="11" type="ftr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0"/>
          <p:cNvSpPr txBox="1"/>
          <p:nvPr>
            <p:ph idx="12" type="sldNum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1"/>
          <p:cNvSpPr txBox="1"/>
          <p:nvPr>
            <p:ph idx="10" type="dt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1"/>
          <p:cNvSpPr txBox="1"/>
          <p:nvPr>
            <p:ph idx="11" type="ftr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1"/>
          <p:cNvSpPr txBox="1"/>
          <p:nvPr>
            <p:ph idx="12" type="sldNum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2"/>
          <p:cNvSpPr txBox="1"/>
          <p:nvPr>
            <p:ph type="title"/>
          </p:nvPr>
        </p:nvSpPr>
        <p:spPr>
          <a:xfrm>
            <a:off x="503873" y="670560"/>
            <a:ext cx="2359342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Calibri"/>
              <a:buNone/>
              <a:defRPr sz="25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2"/>
          <p:cNvSpPr txBox="1"/>
          <p:nvPr>
            <p:ph idx="1" type="body"/>
          </p:nvPr>
        </p:nvSpPr>
        <p:spPr>
          <a:xfrm>
            <a:off x="3109913" y="1448226"/>
            <a:ext cx="3703320" cy="7147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60"/>
              <a:buChar char="•"/>
              <a:defRPr sz="2560"/>
            </a:lvl1pPr>
            <a:lvl2pPr indent="-37084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  <a:defRPr sz="2240"/>
            </a:lvl2pPr>
            <a:lvl3pPr indent="-35051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62"/>
          <p:cNvSpPr txBox="1"/>
          <p:nvPr>
            <p:ph idx="2" type="body"/>
          </p:nvPr>
        </p:nvSpPr>
        <p:spPr>
          <a:xfrm>
            <a:off x="503873" y="3017520"/>
            <a:ext cx="2359342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62"/>
          <p:cNvSpPr txBox="1"/>
          <p:nvPr>
            <p:ph idx="10" type="dt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2"/>
          <p:cNvSpPr txBox="1"/>
          <p:nvPr>
            <p:ph idx="11" type="ftr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2"/>
          <p:cNvSpPr txBox="1"/>
          <p:nvPr>
            <p:ph idx="12" type="sldNum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3"/>
          <p:cNvSpPr txBox="1"/>
          <p:nvPr>
            <p:ph type="title"/>
          </p:nvPr>
        </p:nvSpPr>
        <p:spPr>
          <a:xfrm>
            <a:off x="503873" y="670560"/>
            <a:ext cx="2359342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Calibri"/>
              <a:buNone/>
              <a:defRPr sz="25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3"/>
          <p:cNvSpPr/>
          <p:nvPr>
            <p:ph idx="2" type="pic"/>
          </p:nvPr>
        </p:nvSpPr>
        <p:spPr>
          <a:xfrm>
            <a:off x="3109913" y="1448226"/>
            <a:ext cx="3703320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3"/>
          <p:cNvSpPr txBox="1"/>
          <p:nvPr>
            <p:ph idx="1" type="body"/>
          </p:nvPr>
        </p:nvSpPr>
        <p:spPr>
          <a:xfrm>
            <a:off x="503873" y="3017520"/>
            <a:ext cx="2359342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63"/>
          <p:cNvSpPr txBox="1"/>
          <p:nvPr>
            <p:ph idx="10" type="dt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3"/>
          <p:cNvSpPr txBox="1"/>
          <p:nvPr>
            <p:ph idx="11" type="ftr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3"/>
          <p:cNvSpPr txBox="1"/>
          <p:nvPr>
            <p:ph idx="12" type="sldNum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4"/>
          <p:cNvSpPr txBox="1"/>
          <p:nvPr>
            <p:ph type="title"/>
          </p:nvPr>
        </p:nvSpPr>
        <p:spPr>
          <a:xfrm>
            <a:off x="502920" y="535519"/>
            <a:ext cx="6309360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b="0" i="0" sz="3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4"/>
          <p:cNvSpPr txBox="1"/>
          <p:nvPr>
            <p:ph idx="1" type="body"/>
          </p:nvPr>
        </p:nvSpPr>
        <p:spPr>
          <a:xfrm>
            <a:off x="502920" y="2677584"/>
            <a:ext cx="630936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b="0" i="0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b="0" i="0" sz="1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0039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0039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004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004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4"/>
          <p:cNvSpPr txBox="1"/>
          <p:nvPr>
            <p:ph idx="10" type="dt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4"/>
          <p:cNvSpPr txBox="1"/>
          <p:nvPr>
            <p:ph idx="11" type="ftr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4"/>
          <p:cNvSpPr txBox="1"/>
          <p:nvPr>
            <p:ph idx="12" type="sldNum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Faulkner 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Kindergarten Teacher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1828800" y="4719843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1709" y="4452615"/>
            <a:ext cx="4211782" cy="4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157" name="Google Shape;157;p10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0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King</a:t>
            </a:r>
            <a:endParaRPr/>
          </a:p>
        </p:txBody>
      </p:sp>
      <p:sp>
        <p:nvSpPr>
          <p:cNvPr id="159" name="Google Shape;159;p10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160" name="Google Shape;160;p10"/>
          <p:cNvPicPr preferRelativeResize="0"/>
          <p:nvPr/>
        </p:nvPicPr>
        <p:blipFill rotWithShape="1">
          <a:blip r:embed="rId4">
            <a:alphaModFix/>
          </a:blip>
          <a:srcRect b="3954" l="6532" r="4194" t="7708"/>
          <a:stretch/>
        </p:blipFill>
        <p:spPr>
          <a:xfrm>
            <a:off x="1620223" y="4405746"/>
            <a:ext cx="4074753" cy="4032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165" name="Google Shape;165;p11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1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Wilson</a:t>
            </a:r>
            <a:endParaRPr/>
          </a:p>
        </p:txBody>
      </p:sp>
      <p:sp>
        <p:nvSpPr>
          <p:cNvPr id="167" name="Google Shape;167;p11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168" name="Google Shape;16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4232" y="4225005"/>
            <a:ext cx="4286735" cy="421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173" name="Google Shape;173;p12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2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Cohen</a:t>
            </a:r>
            <a:endParaRPr/>
          </a:p>
        </p:txBody>
      </p:sp>
      <p:sp>
        <p:nvSpPr>
          <p:cNvPr id="175" name="Google Shape;175;p12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176" name="Google Shape;17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9579" y="4255772"/>
            <a:ext cx="4356042" cy="435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181" name="Google Shape;181;p13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3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Fulton</a:t>
            </a:r>
            <a:endParaRPr/>
          </a:p>
        </p:txBody>
      </p:sp>
      <p:sp>
        <p:nvSpPr>
          <p:cNvPr id="183" name="Google Shape;183;p13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184" name="Google Shape;184;p13"/>
          <p:cNvPicPr preferRelativeResize="0"/>
          <p:nvPr/>
        </p:nvPicPr>
        <p:blipFill rotWithShape="1">
          <a:blip r:embed="rId4">
            <a:alphaModFix/>
          </a:blip>
          <a:srcRect b="5283" l="10918" r="10491" t="8413"/>
          <a:stretch/>
        </p:blipFill>
        <p:spPr>
          <a:xfrm>
            <a:off x="1551709" y="4322619"/>
            <a:ext cx="4211782" cy="4393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189" name="Google Shape;189;p14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Hite</a:t>
            </a:r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192" name="Google Shape;1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0755" y="4567779"/>
            <a:ext cx="3553690" cy="3646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197" name="Google Shape;197;p15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5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Young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200" name="Google Shape;200;p15" title="Imag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7314" y="4237066"/>
            <a:ext cx="4560571" cy="4560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205" name="Google Shape;205;p16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6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Carter</a:t>
            </a:r>
            <a:endParaRPr/>
          </a:p>
        </p:txBody>
      </p:sp>
      <p:sp>
        <p:nvSpPr>
          <p:cNvPr id="207" name="Google Shape;207;p16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208" name="Google Shape;20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1867" y="4177438"/>
            <a:ext cx="4451465" cy="4537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213" name="Google Shape;213;p18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8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McCue</a:t>
            </a:r>
            <a:endParaRPr/>
          </a:p>
        </p:txBody>
      </p:sp>
      <p:sp>
        <p:nvSpPr>
          <p:cNvPr id="215" name="Google Shape;215;p18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216" name="Google Shape;21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8770" y="4406510"/>
            <a:ext cx="4137660" cy="421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221" name="Google Shape;221;p19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9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Swilley</a:t>
            </a:r>
            <a:endParaRPr sz="7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224" name="Google Shape;22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8834" y="4306823"/>
            <a:ext cx="4497532" cy="449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229" name="Google Shape;229;p20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0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Brazile</a:t>
            </a:r>
            <a:endParaRPr sz="7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232" name="Google Shape;23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7085" y="4598392"/>
            <a:ext cx="4081029" cy="4081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Williams 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Kindergarten Teacher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3445" y="4107873"/>
            <a:ext cx="4828309" cy="4828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237" name="Google Shape;237;p23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3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Reinken</a:t>
            </a:r>
            <a:endParaRPr/>
          </a:p>
        </p:txBody>
      </p:sp>
      <p:sp>
        <p:nvSpPr>
          <p:cNvPr id="239" name="Google Shape;239;p23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Librarian</a:t>
            </a:r>
            <a:endParaRPr/>
          </a:p>
        </p:txBody>
      </p:sp>
      <p:pic>
        <p:nvPicPr>
          <p:cNvPr id="240" name="Google Shape;24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140" y="4411991"/>
            <a:ext cx="4374919" cy="422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245" name="Google Shape;245;p24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4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Saldahna</a:t>
            </a:r>
            <a:endParaRPr sz="7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7" name="Google Shape;247;p24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 Teacher</a:t>
            </a:r>
            <a:endParaRPr/>
          </a:p>
        </p:txBody>
      </p:sp>
      <p:pic>
        <p:nvPicPr>
          <p:cNvPr id="248" name="Google Shape;24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2491" y="4278474"/>
            <a:ext cx="4170218" cy="4159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253" name="Google Shape;253;p25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Rodriguez</a:t>
            </a:r>
            <a:endParaRPr/>
          </a:p>
        </p:txBody>
      </p:sp>
      <p:sp>
        <p:nvSpPr>
          <p:cNvPr id="255" name="Google Shape;255;p25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Gifted &amp; Talented Teacher</a:t>
            </a:r>
            <a:endParaRPr/>
          </a:p>
        </p:txBody>
      </p:sp>
      <p:pic>
        <p:nvPicPr>
          <p:cNvPr id="256" name="Google Shape;256;p25"/>
          <p:cNvPicPr preferRelativeResize="0"/>
          <p:nvPr/>
        </p:nvPicPr>
        <p:blipFill rotWithShape="1">
          <a:blip r:embed="rId4">
            <a:alphaModFix/>
          </a:blip>
          <a:srcRect b="6389" l="9169" r="6939" t="7167"/>
          <a:stretch/>
        </p:blipFill>
        <p:spPr>
          <a:xfrm>
            <a:off x="1572491" y="4336471"/>
            <a:ext cx="4170218" cy="429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261" name="Google Shape;261;p30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0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Rutherford</a:t>
            </a:r>
            <a:endParaRPr/>
          </a:p>
        </p:txBody>
      </p:sp>
      <p:pic>
        <p:nvPicPr>
          <p:cNvPr id="263" name="Google Shape;263;p30"/>
          <p:cNvPicPr preferRelativeResize="0"/>
          <p:nvPr/>
        </p:nvPicPr>
        <p:blipFill rotWithShape="1">
          <a:blip r:embed="rId4">
            <a:alphaModFix/>
          </a:blip>
          <a:srcRect b="7954" l="5302" r="13825" t="31534"/>
          <a:stretch/>
        </p:blipFill>
        <p:spPr>
          <a:xfrm>
            <a:off x="1546766" y="4226051"/>
            <a:ext cx="4221667" cy="421178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0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OSE Counselor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269" name="Google Shape;269;p31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1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Nurse Annette</a:t>
            </a:r>
            <a:endParaRPr/>
          </a:p>
        </p:txBody>
      </p:sp>
      <p:sp>
        <p:nvSpPr>
          <p:cNvPr id="271" name="Google Shape;271;p31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OSE Nurse</a:t>
            </a:r>
            <a:endParaRPr/>
          </a:p>
        </p:txBody>
      </p:sp>
      <p:pic>
        <p:nvPicPr>
          <p:cNvPr id="272" name="Google Shape;27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4691" y="4315690"/>
            <a:ext cx="4645818" cy="4459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277" name="Google Shape;277;p33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3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Logue</a:t>
            </a:r>
            <a:endParaRPr/>
          </a:p>
        </p:txBody>
      </p:sp>
      <p:sp>
        <p:nvSpPr>
          <p:cNvPr id="279" name="Google Shape;279;p33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 Principal </a:t>
            </a:r>
            <a:endParaRPr/>
          </a:p>
        </p:txBody>
      </p:sp>
      <p:pic>
        <p:nvPicPr>
          <p:cNvPr id="280" name="Google Shape;280;p33"/>
          <p:cNvPicPr preferRelativeResize="0"/>
          <p:nvPr/>
        </p:nvPicPr>
        <p:blipFill rotWithShape="1">
          <a:blip r:embed="rId4">
            <a:alphaModFix/>
          </a:blip>
          <a:srcRect b="6398" l="10977" r="7547" t="7667"/>
          <a:stretch/>
        </p:blipFill>
        <p:spPr>
          <a:xfrm>
            <a:off x="1586345" y="4156364"/>
            <a:ext cx="4142509" cy="4425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285" name="Google Shape;285;p34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Vlamakis</a:t>
            </a:r>
            <a:endParaRPr sz="7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Staff</a:t>
            </a:r>
            <a:endParaRPr/>
          </a:p>
        </p:txBody>
      </p:sp>
      <p:pic>
        <p:nvPicPr>
          <p:cNvPr id="288" name="Google Shape;288;p34"/>
          <p:cNvPicPr preferRelativeResize="0"/>
          <p:nvPr/>
        </p:nvPicPr>
        <p:blipFill rotWithShape="1">
          <a:blip r:embed="rId4">
            <a:alphaModFix/>
          </a:blip>
          <a:srcRect b="0" l="18444" r="4020" t="6038"/>
          <a:stretch/>
        </p:blipFill>
        <p:spPr>
          <a:xfrm>
            <a:off x="1510145" y="4123409"/>
            <a:ext cx="4294909" cy="455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293" name="Google Shape;293;p35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5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Smith</a:t>
            </a:r>
            <a:endParaRPr/>
          </a:p>
        </p:txBody>
      </p:sp>
      <p:sp>
        <p:nvSpPr>
          <p:cNvPr id="295" name="Google Shape;295;p35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Staff</a:t>
            </a:r>
            <a:endParaRPr/>
          </a:p>
        </p:txBody>
      </p:sp>
      <p:pic>
        <p:nvPicPr>
          <p:cNvPr id="296" name="Google Shape;29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8882" y="4597154"/>
            <a:ext cx="4417435" cy="3840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301" name="Google Shape;301;p36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6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Neetz</a:t>
            </a:r>
            <a:endParaRPr sz="7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3" name="Google Shape;303;p36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Staff</a:t>
            </a:r>
            <a:endParaRPr/>
          </a:p>
        </p:txBody>
      </p:sp>
      <p:pic>
        <p:nvPicPr>
          <p:cNvPr id="304" name="Google Shape;30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2811" y="4308763"/>
            <a:ext cx="4949578" cy="4295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309" name="Google Shape;309;p37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7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Allen</a:t>
            </a:r>
            <a:endParaRPr/>
          </a:p>
        </p:txBody>
      </p:sp>
      <p:sp>
        <p:nvSpPr>
          <p:cNvPr id="311" name="Google Shape;311;p37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include the Special Education &amp; Paraprofessional’s</a:t>
            </a:r>
            <a:endParaRPr/>
          </a:p>
        </p:txBody>
      </p:sp>
      <p:pic>
        <p:nvPicPr>
          <p:cNvPr id="312" name="Google Shape;31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7918" y="4336819"/>
            <a:ext cx="4599363" cy="4599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Littlefield </a:t>
            </a:r>
            <a:endParaRPr/>
          </a:p>
        </p:txBody>
      </p:sp>
      <p:sp>
        <p:nvSpPr>
          <p:cNvPr id="103" name="Google Shape;103;p3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Kindergarten Teacher</a:t>
            </a:r>
            <a:endParaRPr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6787" y="4283217"/>
            <a:ext cx="4221625" cy="4154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317" name="Google Shape;317;p38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8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Browne</a:t>
            </a:r>
            <a:endParaRPr/>
          </a:p>
        </p:txBody>
      </p:sp>
      <p:sp>
        <p:nvSpPr>
          <p:cNvPr id="319" name="Google Shape;319;p38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Education Teacher</a:t>
            </a:r>
            <a:endParaRPr/>
          </a:p>
        </p:txBody>
      </p:sp>
      <p:pic>
        <p:nvPicPr>
          <p:cNvPr id="320" name="Google Shape;32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1105" y="4063192"/>
            <a:ext cx="4872990" cy="4872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325" name="Google Shape;325;p39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9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Brock</a:t>
            </a:r>
            <a:endParaRPr/>
          </a:p>
        </p:txBody>
      </p:sp>
      <p:sp>
        <p:nvSpPr>
          <p:cNvPr id="327" name="Google Shape;327;p39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Specially Designed Instruction</a:t>
            </a:r>
            <a:endParaRPr/>
          </a:p>
        </p:txBody>
      </p:sp>
      <p:pic>
        <p:nvPicPr>
          <p:cNvPr id="328" name="Google Shape;328;p39" title="Imag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9472" y="4478653"/>
            <a:ext cx="3976255" cy="4214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333" name="Google Shape;333;p40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0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Nelson</a:t>
            </a:r>
            <a:endParaRPr/>
          </a:p>
        </p:txBody>
      </p:sp>
      <p:pic>
        <p:nvPicPr>
          <p:cNvPr id="335" name="Google Shape;335;p40" title="Imag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023" y="4200698"/>
            <a:ext cx="5201153" cy="451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340" name="Google Shape;340;p41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1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Park</a:t>
            </a:r>
            <a:endParaRPr/>
          </a:p>
        </p:txBody>
      </p:sp>
      <p:pic>
        <p:nvPicPr>
          <p:cNvPr id="342" name="Google Shape;342;p41" title="Imag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1341" y="4110514"/>
            <a:ext cx="4552518" cy="4825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347" name="Google Shape;347;p42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2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Toeniskoetter</a:t>
            </a:r>
            <a:endParaRPr sz="7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49" name="Google Shape;349;p42" title="Imag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7396" y="4531870"/>
            <a:ext cx="4640408" cy="4031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354" name="Google Shape;354;p43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3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Vrenios</a:t>
            </a:r>
            <a:endParaRPr sz="7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56" name="Google Shape;35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2020" y="4165023"/>
            <a:ext cx="4771159" cy="4771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361" name="Google Shape;361;p44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Singh</a:t>
            </a:r>
            <a:endParaRPr/>
          </a:p>
        </p:txBody>
      </p:sp>
      <p:pic>
        <p:nvPicPr>
          <p:cNvPr id="363" name="Google Shape;36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9576" y="4193770"/>
            <a:ext cx="4396047" cy="4396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Wroblewski 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112" name="Google Shape;112;p4" title="Image"/>
          <p:cNvPicPr preferRelativeResize="0"/>
          <p:nvPr/>
        </p:nvPicPr>
        <p:blipFill rotWithShape="1">
          <a:blip r:embed="rId4">
            <a:alphaModFix/>
          </a:blip>
          <a:srcRect b="2588" l="7970" r="9317" t="6470"/>
          <a:stretch/>
        </p:blipFill>
        <p:spPr>
          <a:xfrm>
            <a:off x="1420091" y="4308764"/>
            <a:ext cx="4475018" cy="4274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Bunch</a:t>
            </a:r>
            <a:endParaRPr/>
          </a:p>
        </p:txBody>
      </p:sp>
      <p:sp>
        <p:nvSpPr>
          <p:cNvPr id="119" name="Google Shape;119;p5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 b="10213" l="13635" r="13636" t="18770"/>
          <a:stretch/>
        </p:blipFill>
        <p:spPr>
          <a:xfrm>
            <a:off x="1461655" y="4294909"/>
            <a:ext cx="4391890" cy="4288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Boldt</a:t>
            </a:r>
            <a:endParaRPr/>
          </a:p>
        </p:txBody>
      </p:sp>
      <p:sp>
        <p:nvSpPr>
          <p:cNvPr id="127" name="Google Shape;127;p6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128" name="Google Shape;128;p6" title="Imag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1829" y="4420847"/>
            <a:ext cx="4371542" cy="419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133" name="Google Shape;133;p7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Koontz</a:t>
            </a:r>
            <a:endParaRPr/>
          </a:p>
        </p:txBody>
      </p:sp>
      <p:sp>
        <p:nvSpPr>
          <p:cNvPr id="135" name="Google Shape;135;p7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3035" y="4176105"/>
            <a:ext cx="4469130" cy="4469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141" name="Google Shape;141;p8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8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McGhee</a:t>
            </a:r>
            <a:endParaRPr/>
          </a:p>
        </p:txBody>
      </p:sp>
      <p:sp>
        <p:nvSpPr>
          <p:cNvPr id="143" name="Google Shape;143;p8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0239" y="4418007"/>
            <a:ext cx="3894721" cy="389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writing implement, stationary, crayon&#10;&#10;Description automatically generated" id="149" name="Google Shape;149;p9"/>
          <p:cNvPicPr preferRelativeResize="0"/>
          <p:nvPr/>
        </p:nvPicPr>
        <p:blipFill rotWithShape="1">
          <a:blip r:embed="rId3">
            <a:alphaModFix/>
          </a:blip>
          <a:srcRect b="0" l="0" r="0" t="22590"/>
          <a:stretch/>
        </p:blipFill>
        <p:spPr>
          <a:xfrm>
            <a:off x="0" y="1620568"/>
            <a:ext cx="7315200" cy="843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 txBox="1"/>
          <p:nvPr/>
        </p:nvSpPr>
        <p:spPr>
          <a:xfrm>
            <a:off x="0" y="0"/>
            <a:ext cx="73152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Mrs. Hodge</a:t>
            </a:r>
            <a:endParaRPr/>
          </a:p>
        </p:txBody>
      </p:sp>
      <p:sp>
        <p:nvSpPr>
          <p:cNvPr id="151" name="Google Shape;151;p9"/>
          <p:cNvSpPr txBox="1"/>
          <p:nvPr/>
        </p:nvSpPr>
        <p:spPr>
          <a:xfrm>
            <a:off x="0" y="1122218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Teacher</a:t>
            </a:r>
            <a:endParaRPr/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9626" y="4414089"/>
            <a:ext cx="4295948" cy="437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2023-02-10T15:24:42Z</dcterms:created>
  <dc:creator>Lee Ann Latimer</dc:creator>
</cp:coreProperties>
</file>